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5" r:id="rId2"/>
    <p:sldId id="286" r:id="rId3"/>
    <p:sldId id="260" r:id="rId4"/>
    <p:sldId id="261" r:id="rId5"/>
    <p:sldId id="264" r:id="rId6"/>
    <p:sldId id="263" r:id="rId7"/>
    <p:sldId id="257" r:id="rId8"/>
    <p:sldId id="258" r:id="rId9"/>
    <p:sldId id="259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2" r:id="rId21"/>
    <p:sldId id="27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3" r:id="rId31"/>
  </p:sldIdLst>
  <p:sldSz cx="9144000" cy="6858000" type="screen4x3"/>
  <p:notesSz cx="6858000" cy="9144000"/>
  <p:photoAlbum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391" autoAdjust="0"/>
  </p:normalViewPr>
  <p:slideViewPr>
    <p:cSldViewPr>
      <p:cViewPr varScale="1">
        <p:scale>
          <a:sx n="97" d="100"/>
          <a:sy n="97" d="100"/>
        </p:scale>
        <p:origin x="-13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743A2-1034-4B7F-BFE7-DF759D46DAAC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871C3-D202-4D21-956D-8EF29C0C2B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02615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5840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1893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743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4361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0729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5725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3489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3137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3991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954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298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7EC14-F67C-4B4A-9312-7A442CBFDFF3}" type="datetimeFigureOut">
              <a:rPr lang="et-EE" smtClean="0"/>
              <a:t>3.06.2013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8F201-119C-4859-9656-956BA38ACF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74122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KAA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9144000" cy="6394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4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25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3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6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6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43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9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1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KAAS_slaid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9144000" cy="6394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6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1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1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9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61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7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11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34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51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5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2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09_edite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7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3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7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11_noblessner_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11_noblessn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0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5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8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_Page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1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0</Words>
  <Application>Microsoft Office PowerPoint</Application>
  <PresentationFormat>On-screen Show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Tallinna Linnakantselei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Artur Ümar</dc:creator>
  <cp:lastModifiedBy>Artur Ümar</cp:lastModifiedBy>
  <cp:revision>8</cp:revision>
  <dcterms:created xsi:type="dcterms:W3CDTF">2013-05-30T06:41:49Z</dcterms:created>
  <dcterms:modified xsi:type="dcterms:W3CDTF">2013-06-03T08:23:58Z</dcterms:modified>
</cp:coreProperties>
</file>